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4352" y="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610C-7B54-4C4C-81F3-2187EF08260B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E4B3-E32C-458A-9D0C-C28502E8D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166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610C-7B54-4C4C-81F3-2187EF08260B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E4B3-E32C-458A-9D0C-C28502E8D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78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610C-7B54-4C4C-81F3-2187EF08260B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E4B3-E32C-458A-9D0C-C28502E8D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86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610C-7B54-4C4C-81F3-2187EF08260B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E4B3-E32C-458A-9D0C-C28502E8D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316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610C-7B54-4C4C-81F3-2187EF08260B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E4B3-E32C-458A-9D0C-C28502E8D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83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610C-7B54-4C4C-81F3-2187EF08260B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E4B3-E32C-458A-9D0C-C28502E8D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80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610C-7B54-4C4C-81F3-2187EF08260B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E4B3-E32C-458A-9D0C-C28502E8D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376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610C-7B54-4C4C-81F3-2187EF08260B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E4B3-E32C-458A-9D0C-C28502E8D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563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610C-7B54-4C4C-81F3-2187EF08260B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E4B3-E32C-458A-9D0C-C28502E8D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657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610C-7B54-4C4C-81F3-2187EF08260B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E4B3-E32C-458A-9D0C-C28502E8D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52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610C-7B54-4C4C-81F3-2187EF08260B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E4B3-E32C-458A-9D0C-C28502E8D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4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A610C-7B54-4C4C-81F3-2187EF08260B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9E4B3-E32C-458A-9D0C-C28502E8D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90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5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AB37EBE-914D-485F-9356-F2F4652BBC52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4633815" y="2200647"/>
            <a:ext cx="846659" cy="47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A8A1223-998E-4AD4-AC66-44C975C12F40}"/>
              </a:ext>
            </a:extLst>
          </p:cNvPr>
          <p:cNvCxnSpPr>
            <a:cxnSpLocks/>
          </p:cNvCxnSpPr>
          <p:nvPr/>
        </p:nvCxnSpPr>
        <p:spPr>
          <a:xfrm>
            <a:off x="5055060" y="2200647"/>
            <a:ext cx="228134" cy="14960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26298052-0B61-4ACA-B061-702B7D423C4C}"/>
              </a:ext>
            </a:extLst>
          </p:cNvPr>
          <p:cNvSpPr/>
          <p:nvPr/>
        </p:nvSpPr>
        <p:spPr>
          <a:xfrm>
            <a:off x="880981" y="454201"/>
            <a:ext cx="4934764" cy="611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" indent="-1905" algn="ctr">
              <a:lnSpc>
                <a:spcPct val="200000"/>
              </a:lnSpc>
              <a:spcAft>
                <a:spcPts val="0"/>
              </a:spcAft>
            </a:pPr>
            <a:r>
              <a:rPr lang="zh-CN" altLang="zh-CN" sz="2000" b="1" kern="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钛酸盐</a:t>
            </a:r>
            <a:r>
              <a:rPr lang="en-US" altLang="zh-CN" sz="20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ATiO</a:t>
            </a:r>
            <a:r>
              <a:rPr lang="en-US" altLang="zh-CN" sz="2000" b="1" kern="1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000" b="1" kern="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钙钛矿的铁电和反铁畸变</a:t>
            </a:r>
            <a:endParaRPr lang="zh-CN" altLang="zh-CN" sz="12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88D0669-1BDC-4C63-AB8F-AC8B55329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641" y="1197281"/>
            <a:ext cx="1780768" cy="126373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48647A49-1F7E-41E0-A280-5D9682BE8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30" y="4510958"/>
            <a:ext cx="3013658" cy="1588198"/>
          </a:xfrm>
          <a:prstGeom prst="rect">
            <a:avLst/>
          </a:prstGeom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BFC47965-C5E3-4159-8A08-BE648A8D79ED}"/>
              </a:ext>
            </a:extLst>
          </p:cNvPr>
          <p:cNvGrpSpPr/>
          <p:nvPr/>
        </p:nvGrpSpPr>
        <p:grpSpPr>
          <a:xfrm>
            <a:off x="1180000" y="1497909"/>
            <a:ext cx="4492542" cy="2909715"/>
            <a:chOff x="888149" y="1035445"/>
            <a:chExt cx="4733554" cy="320554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A4CFC44-38A6-4A75-9AD4-02702C46F7A7}"/>
                </a:ext>
              </a:extLst>
            </p:cNvPr>
            <p:cNvGrpSpPr/>
            <p:nvPr/>
          </p:nvGrpSpPr>
          <p:grpSpPr>
            <a:xfrm>
              <a:off x="1386416" y="1035445"/>
              <a:ext cx="4235287" cy="3205540"/>
              <a:chOff x="1937657" y="1788218"/>
              <a:chExt cx="4728052" cy="3497885"/>
            </a:xfrm>
          </p:grpSpPr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D07CC67E-160A-4B43-A512-AEED22121B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2366" y="1872344"/>
                <a:ext cx="0" cy="34137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0A4CD463-4AE7-4682-8CD3-20566251D2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7657" y="3927565"/>
                <a:ext cx="4589418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F301A89D-4F9D-4ECE-A037-9D666689B8A2}"/>
                  </a:ext>
                </a:extLst>
              </p:cNvPr>
              <p:cNvSpPr/>
              <p:nvPr/>
            </p:nvSpPr>
            <p:spPr>
              <a:xfrm>
                <a:off x="1990108" y="2442756"/>
                <a:ext cx="4449684" cy="2724640"/>
              </a:xfrm>
              <a:custGeom>
                <a:avLst/>
                <a:gdLst>
                  <a:gd name="connsiteX0" fmla="*/ 0 w 4873658"/>
                  <a:gd name="connsiteY0" fmla="*/ 9427 h 2543517"/>
                  <a:gd name="connsiteX1" fmla="*/ 1178350 w 4873658"/>
                  <a:gd name="connsiteY1" fmla="*/ 2516957 h 2543517"/>
                  <a:gd name="connsiteX2" fmla="*/ 2460396 w 4873658"/>
                  <a:gd name="connsiteY2" fmla="*/ 1395167 h 2543517"/>
                  <a:gd name="connsiteX3" fmla="*/ 3657600 w 4873658"/>
                  <a:gd name="connsiteY3" fmla="*/ 2507530 h 2543517"/>
                  <a:gd name="connsiteX4" fmla="*/ 4873658 w 4873658"/>
                  <a:gd name="connsiteY4" fmla="*/ 0 h 2543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3658" h="2543517">
                    <a:moveTo>
                      <a:pt x="0" y="9427"/>
                    </a:moveTo>
                    <a:cubicBezTo>
                      <a:pt x="384142" y="1147713"/>
                      <a:pt x="768284" y="2286000"/>
                      <a:pt x="1178350" y="2516957"/>
                    </a:cubicBezTo>
                    <a:cubicBezTo>
                      <a:pt x="1588416" y="2747914"/>
                      <a:pt x="2047188" y="1396738"/>
                      <a:pt x="2460396" y="1395167"/>
                    </a:cubicBezTo>
                    <a:cubicBezTo>
                      <a:pt x="2873604" y="1393596"/>
                      <a:pt x="3255390" y="2740058"/>
                      <a:pt x="3657600" y="2507530"/>
                    </a:cubicBezTo>
                    <a:cubicBezTo>
                      <a:pt x="4059810" y="2275002"/>
                      <a:pt x="4466734" y="1137501"/>
                      <a:pt x="4873658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B9774CED-AEB9-4190-BADE-10B69984AF76}"/>
                  </a:ext>
                </a:extLst>
              </p:cNvPr>
              <p:cNvSpPr/>
              <p:nvPr/>
            </p:nvSpPr>
            <p:spPr>
              <a:xfrm>
                <a:off x="2790930" y="2442756"/>
                <a:ext cx="2834812" cy="1480459"/>
              </a:xfrm>
              <a:custGeom>
                <a:avLst/>
                <a:gdLst>
                  <a:gd name="connsiteX0" fmla="*/ 0 w 2882537"/>
                  <a:gd name="connsiteY0" fmla="*/ 13063 h 1449981"/>
                  <a:gd name="connsiteX1" fmla="*/ 1467394 w 2882537"/>
                  <a:gd name="connsiteY1" fmla="*/ 1449977 h 1449981"/>
                  <a:gd name="connsiteX2" fmla="*/ 2882537 w 2882537"/>
                  <a:gd name="connsiteY2" fmla="*/ 0 h 1449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82537" h="1449981">
                    <a:moveTo>
                      <a:pt x="0" y="13063"/>
                    </a:moveTo>
                    <a:cubicBezTo>
                      <a:pt x="493485" y="732608"/>
                      <a:pt x="986971" y="1452154"/>
                      <a:pt x="1467394" y="1449977"/>
                    </a:cubicBezTo>
                    <a:cubicBezTo>
                      <a:pt x="1947817" y="1447800"/>
                      <a:pt x="2415177" y="723900"/>
                      <a:pt x="2882537" y="0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F4F4F04-8E5A-417E-9D94-C2B731875018}"/>
                  </a:ext>
                </a:extLst>
              </p:cNvPr>
              <p:cNvSpPr txBox="1"/>
              <p:nvPr/>
            </p:nvSpPr>
            <p:spPr>
              <a:xfrm>
                <a:off x="3931925" y="1788218"/>
                <a:ext cx="3004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endParaRPr lang="zh-CN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2E11D3DC-DF7F-48E7-9711-BE8776D20D42}"/>
                      </a:ext>
                    </a:extLst>
                  </p:cNvPr>
                  <p:cNvSpPr/>
                  <p:nvPr/>
                </p:nvSpPr>
                <p:spPr>
                  <a:xfrm>
                    <a:off x="4919513" y="3200989"/>
                    <a:ext cx="1048813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6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AFD (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zh-CN" altLang="zh-CN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CN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oMath>
                    </a14:m>
                    <a:r>
                      <a:rPr lang="en-US" altLang="zh-CN" sz="16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  <a:endParaRPr lang="zh-CN" altLang="en-US" sz="16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2E11D3DC-DF7F-48E7-9711-BE8776D20D4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9513" y="3200989"/>
                    <a:ext cx="1048813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425" t="-8696" r="-20548" b="-4565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B02822C6-9B47-4C02-B5F1-FD645E1D05E7}"/>
                      </a:ext>
                    </a:extLst>
                  </p:cNvPr>
                  <p:cNvSpPr/>
                  <p:nvPr/>
                </p:nvSpPr>
                <p:spPr>
                  <a:xfrm>
                    <a:off x="5724169" y="4431522"/>
                    <a:ext cx="941540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FE (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a14:m>
                    <a:r>
                      <a:rPr lang="en-US" altLang="zh-C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 </a:t>
                    </a:r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B02822C6-9B47-4C02-B5F1-FD645E1D05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4169" y="4431522"/>
                    <a:ext cx="941540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597" t="-7843" r="-14388" b="-3137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ECCE5F76-88A4-47A6-9B35-0208D15DB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2657" y="3018840"/>
              <a:ext cx="773243" cy="733734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A6B13610-B673-46BC-BE03-B2F619332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959847" y="3020271"/>
              <a:ext cx="773243" cy="733734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449AFDA7-1D93-4509-94D6-92C1EC64A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49" y="2076174"/>
              <a:ext cx="744732" cy="1676400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331CC45B-99AC-4C14-BD97-A58380AB9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396" y="1605342"/>
              <a:ext cx="814857" cy="1282230"/>
            </a:xfrm>
            <a:prstGeom prst="rect">
              <a:avLst/>
            </a:prstGeom>
          </p:spPr>
        </p:pic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0B100B09-47B6-44AA-990C-78C6536BD0E5}"/>
              </a:ext>
            </a:extLst>
          </p:cNvPr>
          <p:cNvGrpSpPr/>
          <p:nvPr/>
        </p:nvGrpSpPr>
        <p:grpSpPr>
          <a:xfrm>
            <a:off x="1437951" y="6277295"/>
            <a:ext cx="4076249" cy="2711821"/>
            <a:chOff x="1383158" y="6316546"/>
            <a:chExt cx="4076249" cy="2711821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63CF0ED-A5C2-41C8-9256-D5F61DDAB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001" y="6725578"/>
              <a:ext cx="3966690" cy="1567722"/>
            </a:xfrm>
            <a:prstGeom prst="rect">
              <a:avLst/>
            </a:prstGeom>
          </p:spPr>
        </p:pic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D7F096F9-1221-44C9-B6F2-4957C67731C7}"/>
                </a:ext>
              </a:extLst>
            </p:cNvPr>
            <p:cNvCxnSpPr>
              <a:cxnSpLocks/>
            </p:cNvCxnSpPr>
            <p:nvPr/>
          </p:nvCxnSpPr>
          <p:spPr>
            <a:xfrm>
              <a:off x="3404626" y="6403171"/>
              <a:ext cx="9309" cy="215966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53A907B-46E4-4632-9349-C4068CD3EA71}"/>
                </a:ext>
              </a:extLst>
            </p:cNvPr>
            <p:cNvSpPr/>
            <p:nvPr/>
          </p:nvSpPr>
          <p:spPr>
            <a:xfrm>
              <a:off x="1996529" y="6420369"/>
              <a:ext cx="306032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                                           AFD</a:t>
              </a:r>
              <a:endParaRPr lang="zh-CN" altLang="en-US" sz="1600" dirty="0"/>
            </a:p>
          </p:txBody>
        </p:sp>
        <p:sp>
          <p:nvSpPr>
            <p:cNvPr id="48" name="箭头: 上弧形 47">
              <a:extLst>
                <a:ext uri="{FF2B5EF4-FFF2-40B4-BE49-F238E27FC236}">
                  <a16:creationId xmlns:a16="http://schemas.microsoft.com/office/drawing/2014/main" id="{1E148A1B-F5F5-4C16-9CCF-78DE81BBA993}"/>
                </a:ext>
              </a:extLst>
            </p:cNvPr>
            <p:cNvSpPr/>
            <p:nvPr/>
          </p:nvSpPr>
          <p:spPr>
            <a:xfrm>
              <a:off x="2298147" y="6316546"/>
              <a:ext cx="2280876" cy="57390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箭头: 上弧形 48">
              <a:extLst>
                <a:ext uri="{FF2B5EF4-FFF2-40B4-BE49-F238E27FC236}">
                  <a16:creationId xmlns:a16="http://schemas.microsoft.com/office/drawing/2014/main" id="{F6324753-4A9C-4639-A5CA-10A09C2FF756}"/>
                </a:ext>
              </a:extLst>
            </p:cNvPr>
            <p:cNvSpPr/>
            <p:nvPr/>
          </p:nvSpPr>
          <p:spPr>
            <a:xfrm rot="10800000">
              <a:off x="2238931" y="8115909"/>
              <a:ext cx="2280876" cy="57390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344F62E-D017-4ED5-8FDE-4BD90558D1F5}"/>
                </a:ext>
              </a:extLst>
            </p:cNvPr>
            <p:cNvSpPr/>
            <p:nvPr/>
          </p:nvSpPr>
          <p:spPr>
            <a:xfrm>
              <a:off x="2543328" y="8689813"/>
              <a:ext cx="17892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Interface coupling</a:t>
              </a:r>
              <a:endParaRPr lang="zh-CN" altLang="en-US" sz="1600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D139B73-0780-4713-9DF1-2AEBEAF0A19A}"/>
                </a:ext>
              </a:extLst>
            </p:cNvPr>
            <p:cNvSpPr txBox="1"/>
            <p:nvPr/>
          </p:nvSpPr>
          <p:spPr>
            <a:xfrm>
              <a:off x="1383158" y="6617964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9C17C61-8B99-42E9-9D41-E43E367D1A59}"/>
                </a:ext>
              </a:extLst>
            </p:cNvPr>
            <p:cNvSpPr txBox="1"/>
            <p:nvPr/>
          </p:nvSpPr>
          <p:spPr>
            <a:xfrm>
              <a:off x="5087189" y="6617964"/>
              <a:ext cx="3722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1600" b="1" dirty="0">
                  <a:latin typeface="Agency FB" panose="020B0503020202020204" pitchFamily="34" charset="0"/>
                  <a:cs typeface="Times New Roman" panose="02020603050405020304" pitchFamily="18" charset="0"/>
                </a:rPr>
                <a:t>’</a:t>
              </a:r>
              <a:endParaRPr lang="zh-CN" altLang="en-US" sz="1600" b="1" dirty="0">
                <a:latin typeface="Agency FB" panose="020B050302020202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6" name="图片 65">
            <a:extLst>
              <a:ext uri="{FF2B5EF4-FFF2-40B4-BE49-F238E27FC236}">
                <a16:creationId xmlns:a16="http://schemas.microsoft.com/office/drawing/2014/main" id="{C276895C-2D1F-4C59-859C-585F95FE5C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00" y="4472327"/>
            <a:ext cx="1584982" cy="165850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2714BF0-3C9B-409D-9C89-74C2C2ED2B84}"/>
              </a:ext>
            </a:extLst>
          </p:cNvPr>
          <p:cNvSpPr/>
          <p:nvPr/>
        </p:nvSpPr>
        <p:spPr>
          <a:xfrm>
            <a:off x="1754197" y="6019399"/>
            <a:ext cx="3307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                             Doping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304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75B9558-A55C-DB6B-8799-BD6ACF55D7A8}"/>
              </a:ext>
            </a:extLst>
          </p:cNvPr>
          <p:cNvSpPr/>
          <p:nvPr/>
        </p:nvSpPr>
        <p:spPr>
          <a:xfrm>
            <a:off x="880981" y="454201"/>
            <a:ext cx="4934764" cy="611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" indent="-1905" algn="ctr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二维少层钙钛矿物性的研究进展</a:t>
            </a:r>
            <a:endParaRPr lang="zh-CN" altLang="zh-CN" sz="12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259C4C2-01AF-E8C1-8F9C-96A699EA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1375" y="3521080"/>
            <a:ext cx="2128425" cy="9095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FACAD9F-C607-863D-7BDF-FD561B78C2A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9613" y="3393699"/>
            <a:ext cx="1662638" cy="10173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3C006D1-F384-3189-F6E2-2030B3616E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62064" y="3353627"/>
            <a:ext cx="1836588" cy="10054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F9BB84E-31C1-A922-27F9-457CF24E6B0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0184" y="1447979"/>
            <a:ext cx="2128426" cy="1906305"/>
          </a:xfrm>
          <a:prstGeom prst="rect">
            <a:avLst/>
          </a:prstGeom>
        </p:spPr>
      </p:pic>
      <p:sp>
        <p:nvSpPr>
          <p:cNvPr id="17" name="箭头: 下弧形 16">
            <a:extLst>
              <a:ext uri="{FF2B5EF4-FFF2-40B4-BE49-F238E27FC236}">
                <a16:creationId xmlns:a16="http://schemas.microsoft.com/office/drawing/2014/main" id="{0F2C1EE0-5396-4331-43EF-C9C6C55EEE6E}"/>
              </a:ext>
            </a:extLst>
          </p:cNvPr>
          <p:cNvSpPr/>
          <p:nvPr/>
        </p:nvSpPr>
        <p:spPr>
          <a:xfrm rot="16200000" flipH="1">
            <a:off x="5641383" y="1547902"/>
            <a:ext cx="136934" cy="131537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7BB3DBD-FE98-90C3-3371-900250698D68}"/>
              </a:ext>
            </a:extLst>
          </p:cNvPr>
          <p:cNvCxnSpPr>
            <a:cxnSpLocks/>
          </p:cNvCxnSpPr>
          <p:nvPr/>
        </p:nvCxnSpPr>
        <p:spPr>
          <a:xfrm flipV="1">
            <a:off x="5699839" y="1395908"/>
            <a:ext cx="0" cy="1500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1CF8C751-5343-EC9D-E5AE-9A73621B0F4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0779" y="1652604"/>
            <a:ext cx="1200831" cy="120791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0245814-EF26-9692-D0DF-1DC87162953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1613" y="1594649"/>
            <a:ext cx="1033532" cy="1301654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51706C0-79B8-4359-5129-BDFEDD5D192E}"/>
              </a:ext>
            </a:extLst>
          </p:cNvPr>
          <p:cNvCxnSpPr>
            <a:cxnSpLocks/>
          </p:cNvCxnSpPr>
          <p:nvPr/>
        </p:nvCxnSpPr>
        <p:spPr>
          <a:xfrm flipV="1">
            <a:off x="3897996" y="1862439"/>
            <a:ext cx="0" cy="238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26355C2-8097-C2A1-A910-89650B8CA0FD}"/>
              </a:ext>
            </a:extLst>
          </p:cNvPr>
          <p:cNvCxnSpPr>
            <a:cxnSpLocks/>
          </p:cNvCxnSpPr>
          <p:nvPr/>
        </p:nvCxnSpPr>
        <p:spPr>
          <a:xfrm>
            <a:off x="4041063" y="2300652"/>
            <a:ext cx="0" cy="215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CAF24B3-2297-5655-C20B-09FDA7905248}"/>
              </a:ext>
            </a:extLst>
          </p:cNvPr>
          <p:cNvCxnSpPr>
            <a:cxnSpLocks/>
          </p:cNvCxnSpPr>
          <p:nvPr/>
        </p:nvCxnSpPr>
        <p:spPr>
          <a:xfrm>
            <a:off x="4328518" y="2202402"/>
            <a:ext cx="0" cy="215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7476BC3-DF76-B3F5-A45E-45467F2275D2}"/>
              </a:ext>
            </a:extLst>
          </p:cNvPr>
          <p:cNvCxnSpPr>
            <a:cxnSpLocks/>
          </p:cNvCxnSpPr>
          <p:nvPr/>
        </p:nvCxnSpPr>
        <p:spPr>
          <a:xfrm>
            <a:off x="3462944" y="2256562"/>
            <a:ext cx="0" cy="215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A3F0DBF-A5A8-F829-5126-98FDB2CCC6EA}"/>
              </a:ext>
            </a:extLst>
          </p:cNvPr>
          <p:cNvCxnSpPr>
            <a:cxnSpLocks/>
          </p:cNvCxnSpPr>
          <p:nvPr/>
        </p:nvCxnSpPr>
        <p:spPr>
          <a:xfrm>
            <a:off x="3748705" y="2180401"/>
            <a:ext cx="0" cy="157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D603ADD-696D-E0EE-FFC7-FB5BCE8EBE1F}"/>
              </a:ext>
            </a:extLst>
          </p:cNvPr>
          <p:cNvCxnSpPr>
            <a:cxnSpLocks/>
          </p:cNvCxnSpPr>
          <p:nvPr/>
        </p:nvCxnSpPr>
        <p:spPr>
          <a:xfrm>
            <a:off x="5568074" y="2336879"/>
            <a:ext cx="207543" cy="8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DD026FA-0618-C334-9470-A667C728738E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6197838" y="2256562"/>
            <a:ext cx="103772" cy="35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A273362-F0DB-15DD-ECAC-C3B69935AA49}"/>
              </a:ext>
            </a:extLst>
          </p:cNvPr>
          <p:cNvCxnSpPr>
            <a:cxnSpLocks/>
          </p:cNvCxnSpPr>
          <p:nvPr/>
        </p:nvCxnSpPr>
        <p:spPr>
          <a:xfrm>
            <a:off x="5246850" y="2236217"/>
            <a:ext cx="121792" cy="73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037151FC-B448-896F-A034-BE3D97A6953C}"/>
              </a:ext>
            </a:extLst>
          </p:cNvPr>
          <p:cNvSpPr txBox="1"/>
          <p:nvPr/>
        </p:nvSpPr>
        <p:spPr>
          <a:xfrm>
            <a:off x="3676707" y="286052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40C4566-004C-1BB8-38D3-A602183A4B44}"/>
              </a:ext>
            </a:extLst>
          </p:cNvPr>
          <p:cNvSpPr txBox="1"/>
          <p:nvPr/>
        </p:nvSpPr>
        <p:spPr>
          <a:xfrm>
            <a:off x="5395873" y="28536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6ED37E5-DA61-BA7A-3651-D95DBB464450}"/>
              </a:ext>
            </a:extLst>
          </p:cNvPr>
          <p:cNvSpPr txBox="1"/>
          <p:nvPr/>
        </p:nvSpPr>
        <p:spPr>
          <a:xfrm>
            <a:off x="1080684" y="3001191"/>
            <a:ext cx="133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 ABO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CF4F7E2-9962-0D11-9541-B95D79F8088D}"/>
              </a:ext>
            </a:extLst>
          </p:cNvPr>
          <p:cNvSpPr txBox="1"/>
          <p:nvPr/>
        </p:nvSpPr>
        <p:spPr>
          <a:xfrm>
            <a:off x="931001" y="4286937"/>
            <a:ext cx="517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Type-Ⅰ                          Type-Ⅱ                       Type-Ⅲ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A02FE8B6-211C-EEFF-B445-E0DDE53D38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 t="6220" r="2967"/>
          <a:stretch/>
        </p:blipFill>
        <p:spPr>
          <a:xfrm>
            <a:off x="2445474" y="6087658"/>
            <a:ext cx="1983210" cy="138235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2996DB69-D71E-E348-FBFB-8805BFEBB8C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t="8492" r="5929" b="649"/>
          <a:stretch/>
        </p:blipFill>
        <p:spPr>
          <a:xfrm>
            <a:off x="306805" y="6141987"/>
            <a:ext cx="1956059" cy="1348232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141087C-204A-433A-C7EB-2D745F1529B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" t="10593" r="3844"/>
          <a:stretch/>
        </p:blipFill>
        <p:spPr>
          <a:xfrm>
            <a:off x="4611294" y="6131535"/>
            <a:ext cx="1909535" cy="1268917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78FBC074-C531-626C-4D16-031FAC0AB7C5}"/>
              </a:ext>
            </a:extLst>
          </p:cNvPr>
          <p:cNvGrpSpPr/>
          <p:nvPr/>
        </p:nvGrpSpPr>
        <p:grpSpPr>
          <a:xfrm>
            <a:off x="1907742" y="4669404"/>
            <a:ext cx="3031221" cy="1443644"/>
            <a:chOff x="1568675" y="1546771"/>
            <a:chExt cx="2945370" cy="1415195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506E320B-14F1-7B7E-E9A3-AC5BD4A811B6}"/>
                </a:ext>
              </a:extLst>
            </p:cNvPr>
            <p:cNvCxnSpPr>
              <a:cxnSpLocks/>
            </p:cNvCxnSpPr>
            <p:nvPr/>
          </p:nvCxnSpPr>
          <p:spPr>
            <a:xfrm>
              <a:off x="1945230" y="2114356"/>
              <a:ext cx="501754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18043C71-3B76-9669-81A2-20E57A283D56}"/>
                </a:ext>
              </a:extLst>
            </p:cNvPr>
            <p:cNvSpPr/>
            <p:nvPr/>
          </p:nvSpPr>
          <p:spPr>
            <a:xfrm>
              <a:off x="1942012" y="1546771"/>
              <a:ext cx="466860" cy="268241"/>
            </a:xfrm>
            <a:custGeom>
              <a:avLst/>
              <a:gdLst>
                <a:gd name="connsiteX0" fmla="*/ 0 w 721217"/>
                <a:gd name="connsiteY0" fmla="*/ 0 h 264023"/>
                <a:gd name="connsiteX1" fmla="*/ 360609 w 721217"/>
                <a:gd name="connsiteY1" fmla="*/ 264017 h 264023"/>
                <a:gd name="connsiteX2" fmla="*/ 721217 w 721217"/>
                <a:gd name="connsiteY2" fmla="*/ 6440 h 26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1217" h="264023">
                  <a:moveTo>
                    <a:pt x="0" y="0"/>
                  </a:moveTo>
                  <a:cubicBezTo>
                    <a:pt x="120203" y="131472"/>
                    <a:pt x="240406" y="262944"/>
                    <a:pt x="360609" y="264017"/>
                  </a:cubicBezTo>
                  <a:cubicBezTo>
                    <a:pt x="480812" y="265090"/>
                    <a:pt x="601014" y="135765"/>
                    <a:pt x="721217" y="6440"/>
                  </a:cubicBezTo>
                </a:path>
              </a:pathLst>
            </a:custGeom>
            <a:noFill/>
            <a:ln w="28575">
              <a:solidFill>
                <a:srgbClr val="C55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2">
                      <a:lumMod val="75000"/>
                    </a:schemeClr>
                  </a:solidFill>
                </a:ln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AA49AF32-6814-CB26-B56C-BB82A9A0F1CC}"/>
                </a:ext>
              </a:extLst>
            </p:cNvPr>
            <p:cNvSpPr/>
            <p:nvPr/>
          </p:nvSpPr>
          <p:spPr>
            <a:xfrm rot="10800000">
              <a:off x="1940721" y="2424526"/>
              <a:ext cx="468153" cy="291204"/>
            </a:xfrm>
            <a:custGeom>
              <a:avLst/>
              <a:gdLst>
                <a:gd name="connsiteX0" fmla="*/ 0 w 721217"/>
                <a:gd name="connsiteY0" fmla="*/ 0 h 264023"/>
                <a:gd name="connsiteX1" fmla="*/ 360609 w 721217"/>
                <a:gd name="connsiteY1" fmla="*/ 264017 h 264023"/>
                <a:gd name="connsiteX2" fmla="*/ 721217 w 721217"/>
                <a:gd name="connsiteY2" fmla="*/ 6440 h 26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1217" h="264023">
                  <a:moveTo>
                    <a:pt x="0" y="0"/>
                  </a:moveTo>
                  <a:cubicBezTo>
                    <a:pt x="120203" y="131472"/>
                    <a:pt x="240406" y="262944"/>
                    <a:pt x="360609" y="264017"/>
                  </a:cubicBezTo>
                  <a:cubicBezTo>
                    <a:pt x="480812" y="265090"/>
                    <a:pt x="601014" y="135765"/>
                    <a:pt x="721217" y="6440"/>
                  </a:cubicBez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C55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2">
                      <a:lumMod val="75000"/>
                    </a:schemeClr>
                  </a:solidFill>
                </a:ln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474C42BD-47FB-D7A9-B765-FFDD30341EA8}"/>
                </a:ext>
              </a:extLst>
            </p:cNvPr>
            <p:cNvSpPr/>
            <p:nvPr/>
          </p:nvSpPr>
          <p:spPr>
            <a:xfrm>
              <a:off x="2851793" y="1550409"/>
              <a:ext cx="466860" cy="268241"/>
            </a:xfrm>
            <a:custGeom>
              <a:avLst/>
              <a:gdLst>
                <a:gd name="connsiteX0" fmla="*/ 0 w 721217"/>
                <a:gd name="connsiteY0" fmla="*/ 0 h 264023"/>
                <a:gd name="connsiteX1" fmla="*/ 360609 w 721217"/>
                <a:gd name="connsiteY1" fmla="*/ 264017 h 264023"/>
                <a:gd name="connsiteX2" fmla="*/ 721217 w 721217"/>
                <a:gd name="connsiteY2" fmla="*/ 6440 h 26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1217" h="264023">
                  <a:moveTo>
                    <a:pt x="0" y="0"/>
                  </a:moveTo>
                  <a:cubicBezTo>
                    <a:pt x="120203" y="131472"/>
                    <a:pt x="240406" y="262944"/>
                    <a:pt x="360609" y="264017"/>
                  </a:cubicBezTo>
                  <a:cubicBezTo>
                    <a:pt x="480812" y="265090"/>
                    <a:pt x="601014" y="135765"/>
                    <a:pt x="721217" y="6440"/>
                  </a:cubicBezTo>
                </a:path>
              </a:pathLst>
            </a:custGeom>
            <a:noFill/>
            <a:ln w="28575">
              <a:solidFill>
                <a:srgbClr val="C55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2">
                      <a:lumMod val="75000"/>
                    </a:schemeClr>
                  </a:solidFill>
                </a:ln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72617A32-4A46-52EF-22DD-9D4883F7B21E}"/>
                </a:ext>
              </a:extLst>
            </p:cNvPr>
            <p:cNvSpPr/>
            <p:nvPr/>
          </p:nvSpPr>
          <p:spPr>
            <a:xfrm rot="10800000">
              <a:off x="2851791" y="2390064"/>
              <a:ext cx="466862" cy="302704"/>
            </a:xfrm>
            <a:custGeom>
              <a:avLst/>
              <a:gdLst>
                <a:gd name="connsiteX0" fmla="*/ 0 w 721217"/>
                <a:gd name="connsiteY0" fmla="*/ 0 h 264023"/>
                <a:gd name="connsiteX1" fmla="*/ 360609 w 721217"/>
                <a:gd name="connsiteY1" fmla="*/ 264017 h 264023"/>
                <a:gd name="connsiteX2" fmla="*/ 721217 w 721217"/>
                <a:gd name="connsiteY2" fmla="*/ 6440 h 26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1217" h="264023">
                  <a:moveTo>
                    <a:pt x="0" y="0"/>
                  </a:moveTo>
                  <a:cubicBezTo>
                    <a:pt x="120203" y="131472"/>
                    <a:pt x="240406" y="262944"/>
                    <a:pt x="360609" y="264017"/>
                  </a:cubicBezTo>
                  <a:cubicBezTo>
                    <a:pt x="480812" y="265090"/>
                    <a:pt x="601014" y="135765"/>
                    <a:pt x="721217" y="6440"/>
                  </a:cubicBez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C55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CBA2AB5A-C004-216E-9B63-4FAB3048F55D}"/>
                </a:ext>
              </a:extLst>
            </p:cNvPr>
            <p:cNvSpPr/>
            <p:nvPr/>
          </p:nvSpPr>
          <p:spPr>
            <a:xfrm>
              <a:off x="3862594" y="1550409"/>
              <a:ext cx="466860" cy="268241"/>
            </a:xfrm>
            <a:custGeom>
              <a:avLst/>
              <a:gdLst>
                <a:gd name="connsiteX0" fmla="*/ 0 w 721217"/>
                <a:gd name="connsiteY0" fmla="*/ 0 h 264023"/>
                <a:gd name="connsiteX1" fmla="*/ 360609 w 721217"/>
                <a:gd name="connsiteY1" fmla="*/ 264017 h 264023"/>
                <a:gd name="connsiteX2" fmla="*/ 721217 w 721217"/>
                <a:gd name="connsiteY2" fmla="*/ 6440 h 26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1217" h="264023">
                  <a:moveTo>
                    <a:pt x="0" y="0"/>
                  </a:moveTo>
                  <a:cubicBezTo>
                    <a:pt x="120203" y="131472"/>
                    <a:pt x="240406" y="262944"/>
                    <a:pt x="360609" y="264017"/>
                  </a:cubicBezTo>
                  <a:cubicBezTo>
                    <a:pt x="480812" y="265090"/>
                    <a:pt x="601014" y="135765"/>
                    <a:pt x="721217" y="6440"/>
                  </a:cubicBezTo>
                </a:path>
              </a:pathLst>
            </a:custGeom>
            <a:noFill/>
            <a:ln w="28575">
              <a:solidFill>
                <a:srgbClr val="C55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2">
                      <a:lumMod val="75000"/>
                    </a:schemeClr>
                  </a:solidFill>
                </a:ln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E353A82B-56C5-6B62-0733-2A8EB0BC7510}"/>
                </a:ext>
              </a:extLst>
            </p:cNvPr>
            <p:cNvSpPr/>
            <p:nvPr/>
          </p:nvSpPr>
          <p:spPr>
            <a:xfrm rot="10800000">
              <a:off x="3862590" y="2390064"/>
              <a:ext cx="466864" cy="302698"/>
            </a:xfrm>
            <a:custGeom>
              <a:avLst/>
              <a:gdLst>
                <a:gd name="connsiteX0" fmla="*/ 0 w 721217"/>
                <a:gd name="connsiteY0" fmla="*/ 0 h 264023"/>
                <a:gd name="connsiteX1" fmla="*/ 360609 w 721217"/>
                <a:gd name="connsiteY1" fmla="*/ 264017 h 264023"/>
                <a:gd name="connsiteX2" fmla="*/ 721217 w 721217"/>
                <a:gd name="connsiteY2" fmla="*/ 6440 h 26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1217" h="264023">
                  <a:moveTo>
                    <a:pt x="0" y="0"/>
                  </a:moveTo>
                  <a:cubicBezTo>
                    <a:pt x="120203" y="131472"/>
                    <a:pt x="240406" y="262944"/>
                    <a:pt x="360609" y="264017"/>
                  </a:cubicBezTo>
                  <a:cubicBezTo>
                    <a:pt x="480812" y="265090"/>
                    <a:pt x="601014" y="135765"/>
                    <a:pt x="721217" y="6440"/>
                  </a:cubicBez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C55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2">
                      <a:lumMod val="75000"/>
                    </a:schemeClr>
                  </a:solidFill>
                </a:ln>
              </a:endParaRP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19CD87E9-FA21-7960-BE5A-152B47B299C8}"/>
                </a:ext>
              </a:extLst>
            </p:cNvPr>
            <p:cNvCxnSpPr>
              <a:cxnSpLocks/>
            </p:cNvCxnSpPr>
            <p:nvPr/>
          </p:nvCxnSpPr>
          <p:spPr>
            <a:xfrm>
              <a:off x="2851793" y="1751601"/>
              <a:ext cx="501754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1A6071C1-9AB3-7D0F-469B-7CBCAB0C284F}"/>
                </a:ext>
              </a:extLst>
            </p:cNvPr>
            <p:cNvSpPr/>
            <p:nvPr/>
          </p:nvSpPr>
          <p:spPr>
            <a:xfrm rot="21283234">
              <a:off x="3012732" y="1756782"/>
              <a:ext cx="152128" cy="49558"/>
            </a:xfrm>
            <a:custGeom>
              <a:avLst/>
              <a:gdLst>
                <a:gd name="connsiteX0" fmla="*/ 4144 w 152128"/>
                <a:gd name="connsiteY0" fmla="*/ 1185 h 49558"/>
                <a:gd name="connsiteX1" fmla="*/ 42781 w 152128"/>
                <a:gd name="connsiteY1" fmla="*/ 39821 h 49558"/>
                <a:gd name="connsiteX2" fmla="*/ 78198 w 152128"/>
                <a:gd name="connsiteY2" fmla="*/ 49481 h 49558"/>
                <a:gd name="connsiteX3" fmla="*/ 116834 w 152128"/>
                <a:gd name="connsiteY3" fmla="*/ 36602 h 49558"/>
                <a:gd name="connsiteX4" fmla="*/ 149032 w 152128"/>
                <a:gd name="connsiteY4" fmla="*/ 10844 h 49558"/>
                <a:gd name="connsiteX5" fmla="*/ 4144 w 152128"/>
                <a:gd name="connsiteY5" fmla="*/ 1185 h 4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128" h="49558">
                  <a:moveTo>
                    <a:pt x="4144" y="1185"/>
                  </a:moveTo>
                  <a:cubicBezTo>
                    <a:pt x="-13564" y="6014"/>
                    <a:pt x="30439" y="31772"/>
                    <a:pt x="42781" y="39821"/>
                  </a:cubicBezTo>
                  <a:cubicBezTo>
                    <a:pt x="55123" y="47870"/>
                    <a:pt x="65856" y="50017"/>
                    <a:pt x="78198" y="49481"/>
                  </a:cubicBezTo>
                  <a:cubicBezTo>
                    <a:pt x="90540" y="48945"/>
                    <a:pt x="105028" y="43041"/>
                    <a:pt x="116834" y="36602"/>
                  </a:cubicBezTo>
                  <a:cubicBezTo>
                    <a:pt x="128640" y="30163"/>
                    <a:pt x="162447" y="14064"/>
                    <a:pt x="149032" y="10844"/>
                  </a:cubicBezTo>
                  <a:cubicBezTo>
                    <a:pt x="135617" y="7624"/>
                    <a:pt x="21852" y="-3644"/>
                    <a:pt x="4144" y="1185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1ECBBF82-5BEF-8D91-6670-A3276EBF5E9E}"/>
                </a:ext>
              </a:extLst>
            </p:cNvPr>
            <p:cNvSpPr/>
            <p:nvPr/>
          </p:nvSpPr>
          <p:spPr>
            <a:xfrm rot="10520801">
              <a:off x="4019960" y="2402431"/>
              <a:ext cx="152128" cy="49558"/>
            </a:xfrm>
            <a:custGeom>
              <a:avLst/>
              <a:gdLst>
                <a:gd name="connsiteX0" fmla="*/ 4144 w 152128"/>
                <a:gd name="connsiteY0" fmla="*/ 1185 h 49558"/>
                <a:gd name="connsiteX1" fmla="*/ 42781 w 152128"/>
                <a:gd name="connsiteY1" fmla="*/ 39821 h 49558"/>
                <a:gd name="connsiteX2" fmla="*/ 78198 w 152128"/>
                <a:gd name="connsiteY2" fmla="*/ 49481 h 49558"/>
                <a:gd name="connsiteX3" fmla="*/ 116834 w 152128"/>
                <a:gd name="connsiteY3" fmla="*/ 36602 h 49558"/>
                <a:gd name="connsiteX4" fmla="*/ 149032 w 152128"/>
                <a:gd name="connsiteY4" fmla="*/ 10844 h 49558"/>
                <a:gd name="connsiteX5" fmla="*/ 4144 w 152128"/>
                <a:gd name="connsiteY5" fmla="*/ 1185 h 4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128" h="49558">
                  <a:moveTo>
                    <a:pt x="4144" y="1185"/>
                  </a:moveTo>
                  <a:cubicBezTo>
                    <a:pt x="-13564" y="6014"/>
                    <a:pt x="30439" y="31772"/>
                    <a:pt x="42781" y="39821"/>
                  </a:cubicBezTo>
                  <a:cubicBezTo>
                    <a:pt x="55123" y="47870"/>
                    <a:pt x="65856" y="50017"/>
                    <a:pt x="78198" y="49481"/>
                  </a:cubicBezTo>
                  <a:cubicBezTo>
                    <a:pt x="90540" y="48945"/>
                    <a:pt x="105028" y="43041"/>
                    <a:pt x="116834" y="36602"/>
                  </a:cubicBezTo>
                  <a:cubicBezTo>
                    <a:pt x="128640" y="30163"/>
                    <a:pt x="162447" y="14064"/>
                    <a:pt x="149032" y="10844"/>
                  </a:cubicBezTo>
                  <a:cubicBezTo>
                    <a:pt x="135617" y="7624"/>
                    <a:pt x="21852" y="-3644"/>
                    <a:pt x="4144" y="11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1D3E43CE-91E3-748B-A3B3-7C8309E921EB}"/>
                </a:ext>
              </a:extLst>
            </p:cNvPr>
            <p:cNvCxnSpPr>
              <a:cxnSpLocks/>
            </p:cNvCxnSpPr>
            <p:nvPr/>
          </p:nvCxnSpPr>
          <p:spPr>
            <a:xfrm>
              <a:off x="3862594" y="2454859"/>
              <a:ext cx="501754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5D8423DB-5B74-6FCD-890E-2A9B2D820F19}"/>
                </a:ext>
              </a:extLst>
            </p:cNvPr>
            <p:cNvSpPr txBox="1"/>
            <p:nvPr/>
          </p:nvSpPr>
          <p:spPr>
            <a:xfrm>
              <a:off x="1568675" y="1884962"/>
              <a:ext cx="566671" cy="365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0B608BC5-4860-E279-0474-F1EBE05DC212}"/>
                </a:ext>
              </a:extLst>
            </p:cNvPr>
            <p:cNvCxnSpPr>
              <a:cxnSpLocks/>
            </p:cNvCxnSpPr>
            <p:nvPr/>
          </p:nvCxnSpPr>
          <p:spPr>
            <a:xfrm>
              <a:off x="3862594" y="2459940"/>
              <a:ext cx="501754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BF29F36E-A27A-B321-169B-BDFF55D529C5}"/>
                </a:ext>
              </a:extLst>
            </p:cNvPr>
            <p:cNvSpPr txBox="1"/>
            <p:nvPr/>
          </p:nvSpPr>
          <p:spPr>
            <a:xfrm>
              <a:off x="2503481" y="1588214"/>
              <a:ext cx="566671" cy="365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4DD0ADBA-3238-0529-C5CA-D9415D06DBA9}"/>
                </a:ext>
              </a:extLst>
            </p:cNvPr>
            <p:cNvSpPr txBox="1"/>
            <p:nvPr/>
          </p:nvSpPr>
          <p:spPr>
            <a:xfrm>
              <a:off x="3496895" y="2213580"/>
              <a:ext cx="566671" cy="365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56CBB00-3916-D449-9609-9CA1DC2A744E}"/>
                </a:ext>
              </a:extLst>
            </p:cNvPr>
            <p:cNvSpPr txBox="1"/>
            <p:nvPr/>
          </p:nvSpPr>
          <p:spPr>
            <a:xfrm>
              <a:off x="2033869" y="2652322"/>
              <a:ext cx="2480176" cy="309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0                 1                  2</a:t>
              </a:r>
              <a:endParaRPr lang="en-US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5" name="图片 74">
            <a:extLst>
              <a:ext uri="{FF2B5EF4-FFF2-40B4-BE49-F238E27FC236}">
                <a16:creationId xmlns:a16="http://schemas.microsoft.com/office/drawing/2014/main" id="{6C5A6AD0-9552-D4E1-2F17-0F9F5370EE13}"/>
              </a:ext>
            </a:extLst>
          </p:cNvPr>
          <p:cNvPicPr/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0411"/>
          <a:stretch/>
        </p:blipFill>
        <p:spPr>
          <a:xfrm>
            <a:off x="731229" y="7497418"/>
            <a:ext cx="5234268" cy="185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65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</TotalTime>
  <Words>52</Words>
  <Application>Microsoft Office PowerPoint</Application>
  <PresentationFormat>A4 纸张(210x297 毫米)</PresentationFormat>
  <Paragraphs>18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0" baseType="lpstr">
      <vt:lpstr>宋体</vt:lpstr>
      <vt:lpstr>Agency FB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 FANHAO</dc:creator>
  <cp:lastModifiedBy>jia fanhao</cp:lastModifiedBy>
  <cp:revision>29</cp:revision>
  <dcterms:created xsi:type="dcterms:W3CDTF">2019-07-11T08:40:32Z</dcterms:created>
  <dcterms:modified xsi:type="dcterms:W3CDTF">2023-03-18T12:06:02Z</dcterms:modified>
</cp:coreProperties>
</file>